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E3EA6-852B-412E-8AB0-20CADD5BD0D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ABE9A-2844-4147-AB7F-B11A08F17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689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E3EA6-852B-412E-8AB0-20CADD5BD0D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ABE9A-2844-4147-AB7F-B11A08F17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502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E3EA6-852B-412E-8AB0-20CADD5BD0D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ABE9A-2844-4147-AB7F-B11A08F17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747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E3EA6-852B-412E-8AB0-20CADD5BD0D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ABE9A-2844-4147-AB7F-B11A08F17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167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E3EA6-852B-412E-8AB0-20CADD5BD0D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ABE9A-2844-4147-AB7F-B11A08F17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024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E3EA6-852B-412E-8AB0-20CADD5BD0D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ABE9A-2844-4147-AB7F-B11A08F17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60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E3EA6-852B-412E-8AB0-20CADD5BD0D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ABE9A-2844-4147-AB7F-B11A08F17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7349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E3EA6-852B-412E-8AB0-20CADD5BD0D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ABE9A-2844-4147-AB7F-B11A08F17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986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E3EA6-852B-412E-8AB0-20CADD5BD0D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ABE9A-2844-4147-AB7F-B11A08F17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765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E3EA6-852B-412E-8AB0-20CADD5BD0D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ABE9A-2844-4147-AB7F-B11A08F17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77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0E3EA6-852B-412E-8AB0-20CADD5BD0D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ABE9A-2844-4147-AB7F-B11A08F17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393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0E3EA6-852B-412E-8AB0-20CADD5BD0D1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ABE9A-2844-4147-AB7F-B11A08F1724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117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43446" y="-290285"/>
            <a:ext cx="8516983" cy="638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773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304594" y="-46717"/>
            <a:ext cx="8189688" cy="6142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63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39579" y="-734694"/>
            <a:ext cx="8677365" cy="650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522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0629" y="-1240971"/>
            <a:ext cx="11338559" cy="8503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296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97" y="-822961"/>
            <a:ext cx="10955383" cy="8216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869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017" y="-672737"/>
            <a:ext cx="10280469" cy="7710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384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393" y="-613955"/>
            <a:ext cx="10437223" cy="7827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5430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029" y="-359228"/>
            <a:ext cx="10567851" cy="792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003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1" y="-1067889"/>
            <a:ext cx="11116491" cy="8337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30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274" y="-796836"/>
            <a:ext cx="10659291" cy="7994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13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59" y="-858883"/>
            <a:ext cx="10659291" cy="7994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013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05" y="-1156064"/>
            <a:ext cx="11456126" cy="8592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428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331" y="-904604"/>
            <a:ext cx="10593977" cy="7945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482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88136" y="-221615"/>
            <a:ext cx="8090988" cy="60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4287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992AFE43AE67443B1FEAE5BE135431D" ma:contentTypeVersion="13" ma:contentTypeDescription="Create a new document." ma:contentTypeScope="" ma:versionID="ec1c132f8cf25428e3ef5dde4a877586">
  <xsd:schema xmlns:xsd="http://www.w3.org/2001/XMLSchema" xmlns:xs="http://www.w3.org/2001/XMLSchema" xmlns:p="http://schemas.microsoft.com/office/2006/metadata/properties" xmlns:ns3="bfd2d3f2-9821-4916-980e-579cc2a06b28" xmlns:ns4="1c0ade36-237b-46ef-adf0-dc8e468709f6" targetNamespace="http://schemas.microsoft.com/office/2006/metadata/properties" ma:root="true" ma:fieldsID="fd5f37966d3929a916eb7a2174981a8c" ns3:_="" ns4:_="">
    <xsd:import namespace="bfd2d3f2-9821-4916-980e-579cc2a06b28"/>
    <xsd:import namespace="1c0ade36-237b-46ef-adf0-dc8e468709f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d2d3f2-9821-4916-980e-579cc2a06b2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0ade36-237b-46ef-adf0-dc8e468709f6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FCB230E-1FFD-4A43-B9B5-9BD4601EE9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fd2d3f2-9821-4916-980e-579cc2a06b28"/>
    <ds:schemaRef ds:uri="1c0ade36-237b-46ef-adf0-dc8e468709f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6614A70-113E-4025-919A-BD959179753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5BC904D-0417-4A59-9E4A-EC5EEAC4D249}">
  <ds:schemaRefs>
    <ds:schemaRef ds:uri="http://schemas.microsoft.com/office/2006/documentManagement/types"/>
    <ds:schemaRef ds:uri="bfd2d3f2-9821-4916-980e-579cc2a06b28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1c0ade36-237b-46ef-adf0-dc8e468709f6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Rrachana Sonigra</dc:creator>
  <cp:lastModifiedBy>Jenny Oakes</cp:lastModifiedBy>
  <cp:revision>4</cp:revision>
  <dcterms:created xsi:type="dcterms:W3CDTF">2021-01-07T10:30:38Z</dcterms:created>
  <dcterms:modified xsi:type="dcterms:W3CDTF">2021-01-07T10:54:21Z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0x0101003992AFE43AE67443B1FEAE5BE135431D</vt:lpwstr>
  </property>
</Properties>
</file>