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8" r:id="rId2"/>
    <p:sldId id="270" r:id="rId3"/>
    <p:sldId id="259" r:id="rId4"/>
    <p:sldId id="260" r:id="rId5"/>
    <p:sldId id="263" r:id="rId6"/>
    <p:sldId id="269" r:id="rId7"/>
    <p:sldId id="264" r:id="rId8"/>
    <p:sldId id="267" r:id="rId9"/>
    <p:sldId id="268" r:id="rId10"/>
  </p:sldIdLst>
  <p:sldSz cx="12192000" cy="6858000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2" autoAdjust="0"/>
    <p:restoredTop sz="94660"/>
  </p:normalViewPr>
  <p:slideViewPr>
    <p:cSldViewPr snapToGrid="0">
      <p:cViewPr varScale="1">
        <p:scale>
          <a:sx n="65" d="100"/>
          <a:sy n="65" d="100"/>
        </p:scale>
        <p:origin x="-126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AC017-3F5A-4A89-9E80-64E26985D3F7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15127-5E26-4701-BB29-D98748C24F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7797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30761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49562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6832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52079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98693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71205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5104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7165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4616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62346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80849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defTabSz="457200"/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457200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5429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14397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525924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92941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36376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46577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fld id="{51CF1133-3259-4C45-BABA-5B62D9C6F78D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 defTabSz="457200"/>
              <a:t>9/12/2019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 defTabSz="457200"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88203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W4ApjBt_DU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i.thisislondon.co.uk/i/pix/2010/02/bendybusbody415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Diagonal Corner Rectangle 4"/>
          <p:cNvSpPr/>
          <p:nvPr/>
        </p:nvSpPr>
        <p:spPr>
          <a:xfrm>
            <a:off x="391347" y="278811"/>
            <a:ext cx="11495853" cy="618794"/>
          </a:xfrm>
          <a:prstGeom prst="round2DiagRect">
            <a:avLst/>
          </a:prstGeom>
          <a:solidFill>
            <a:srgbClr val="1287C3"/>
          </a:solidFill>
          <a:effectLst>
            <a:outerShdw blurRad="38100" dist="25400" dir="5400000" rotWithShape="0">
              <a:srgbClr val="000000">
                <a:alpha val="64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4000" dirty="0" smtClean="0">
                <a:solidFill>
                  <a:prstClr val="white"/>
                </a:solidFill>
              </a:rPr>
              <a:t>Maths </a:t>
            </a:r>
            <a:r>
              <a:rPr lang="en-GB" sz="4000" dirty="0" smtClean="0">
                <a:solidFill>
                  <a:prstClr val="white"/>
                </a:solidFill>
              </a:rPr>
              <a:t>Workshop 12</a:t>
            </a:r>
            <a:r>
              <a:rPr lang="en-GB" sz="4000" baseline="30000" dirty="0" smtClean="0">
                <a:solidFill>
                  <a:prstClr val="white"/>
                </a:solidFill>
              </a:rPr>
              <a:t>th</a:t>
            </a:r>
            <a:r>
              <a:rPr lang="en-GB" sz="4000" dirty="0" smtClean="0">
                <a:solidFill>
                  <a:prstClr val="white"/>
                </a:solidFill>
              </a:rPr>
              <a:t> October 2019</a:t>
            </a:r>
            <a:endParaRPr lang="en-GB" sz="4000" dirty="0">
              <a:solidFill>
                <a:prstClr val="white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391347" y="1212921"/>
            <a:ext cx="11495853" cy="963610"/>
          </a:xfrm>
          <a:prstGeom prst="round2DiagRect">
            <a:avLst/>
          </a:prstGeom>
          <a:solidFill>
            <a:srgbClr val="1287C3"/>
          </a:solidFill>
          <a:effectLst>
            <a:outerShdw blurRad="38100" dist="25400" dir="5400000" rotWithShape="0">
              <a:srgbClr val="000000">
                <a:alpha val="64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3200" dirty="0" smtClean="0">
                <a:solidFill>
                  <a:prstClr val="white"/>
                </a:solidFill>
              </a:rPr>
              <a:t>Number </a:t>
            </a:r>
            <a:endParaRPr lang="en-GB" sz="3200" dirty="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5378">
            <a:off x="698842" y="3097947"/>
            <a:ext cx="3249667" cy="26960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497" y="3774017"/>
            <a:ext cx="3069222" cy="26139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30146">
            <a:off x="8465286" y="3173738"/>
            <a:ext cx="3212271" cy="24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5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Practical</a:t>
            </a:r>
            <a:r>
              <a:rPr lang="en-GB" dirty="0" smtClean="0"/>
              <a:t> Application of Number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677" y="1746292"/>
            <a:ext cx="2910298" cy="1940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8606">
            <a:off x="683887" y="4253902"/>
            <a:ext cx="2850277" cy="21289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3273" y="4118843"/>
            <a:ext cx="2862508" cy="24851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1181">
            <a:off x="8552974" y="4146026"/>
            <a:ext cx="3097252" cy="2322940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2785">
            <a:off x="316552" y="2199798"/>
            <a:ext cx="3259164" cy="1573234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2378">
            <a:off x="9636338" y="1966155"/>
            <a:ext cx="1769818" cy="193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345222"/>
            <a:ext cx="10233800" cy="5230389"/>
          </a:xfrm>
        </p:spPr>
        <p:txBody>
          <a:bodyPr/>
          <a:lstStyle/>
          <a:p>
            <a:r>
              <a:rPr lang="en-GB" dirty="0" smtClean="0"/>
              <a:t>Reciting numbers in order  1-20 (says EVERY number)   </a:t>
            </a:r>
          </a:p>
          <a:p>
            <a:r>
              <a:rPr lang="en-GB" dirty="0" smtClean="0"/>
              <a:t>Counting reliably – 1:1 correspondence - </a:t>
            </a:r>
            <a:r>
              <a:rPr lang="en-GB" dirty="0" smtClean="0">
                <a:hlinkClick r:id="rId2" tooltip="Example "/>
              </a:rPr>
              <a:t>example of 1:1 correspondence</a:t>
            </a:r>
            <a:endParaRPr lang="en-GB" dirty="0" smtClean="0"/>
          </a:p>
          <a:p>
            <a:r>
              <a:rPr lang="en-GB" dirty="0" smtClean="0"/>
              <a:t>Recognising numerals 1-10/20 and putting them in order</a:t>
            </a:r>
          </a:p>
          <a:p>
            <a:r>
              <a:rPr lang="en-GB" dirty="0" smtClean="0"/>
              <a:t>Knowing one more or one less than a given number</a:t>
            </a:r>
          </a:p>
          <a:p>
            <a:r>
              <a:rPr lang="en-GB" dirty="0" smtClean="0"/>
              <a:t>Some examples of number through pictures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989328" y="4242515"/>
            <a:ext cx="1638300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5356" y="4770104"/>
            <a:ext cx="2823962" cy="1641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125" y="4360985"/>
            <a:ext cx="1809750" cy="232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Addition</a:t>
            </a:r>
          </a:p>
          <a:p>
            <a:r>
              <a:rPr lang="en-GB" dirty="0" smtClean="0"/>
              <a:t>Adding together two groups of objects to find a total.</a:t>
            </a:r>
          </a:p>
          <a:p>
            <a:r>
              <a:rPr lang="en-GB" dirty="0" smtClean="0"/>
              <a:t>Using single digit numbers e.g. 6+4=10</a:t>
            </a:r>
          </a:p>
          <a:p>
            <a:r>
              <a:rPr lang="en-GB" u="sng" dirty="0" smtClean="0"/>
              <a:t>Subtraction/Take away</a:t>
            </a:r>
            <a:endParaRPr lang="en-GB" u="sng" dirty="0"/>
          </a:p>
          <a:p>
            <a:r>
              <a:rPr lang="en-GB" dirty="0" smtClean="0"/>
              <a:t>Taking away from a group of objects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28354">
            <a:off x="9150440" y="2124278"/>
            <a:ext cx="2652484" cy="19073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517" y="4509309"/>
            <a:ext cx="2636964" cy="208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00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encourage practical mathematical thinking: Sharing food in the café, cutting fruit in half for their snack, making playdough cakes to share between their friends.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653" y="3065649"/>
            <a:ext cx="3591100" cy="29182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022" y="3065649"/>
            <a:ext cx="3708307" cy="291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4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Numeral Formation – very important!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46" y="1890166"/>
            <a:ext cx="5186066" cy="4000679"/>
          </a:xfrm>
        </p:spPr>
      </p:pic>
    </p:spTree>
    <p:extLst>
      <p:ext uri="{BB962C8B-B14F-4D97-AF65-F5344CB8AC3E}">
        <p14:creationId xmlns:p14="http://schemas.microsoft.com/office/powerpoint/2010/main" val="3867772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Shape, Space and Measure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018" y="2215662"/>
            <a:ext cx="10233800" cy="4743817"/>
          </a:xfrm>
        </p:spPr>
        <p:txBody>
          <a:bodyPr/>
          <a:lstStyle/>
          <a:p>
            <a:r>
              <a:rPr lang="en-GB" dirty="0" smtClean="0"/>
              <a:t>Naming 2D and 3D shapes.</a:t>
            </a:r>
          </a:p>
          <a:p>
            <a:r>
              <a:rPr lang="en-GB" dirty="0" smtClean="0"/>
              <a:t>Using position words – behind, next to etc.</a:t>
            </a:r>
          </a:p>
          <a:p>
            <a:r>
              <a:rPr lang="en-GB" dirty="0" smtClean="0"/>
              <a:t>Describe and create patterns – </a:t>
            </a:r>
          </a:p>
          <a:p>
            <a:r>
              <a:rPr lang="en-GB" dirty="0" smtClean="0"/>
              <a:t>Uses everyday words related to size, weight, capacity, time and money. </a:t>
            </a:r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6220918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7467600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8714282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844112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090794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310582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906" y="4492620"/>
            <a:ext cx="1760976" cy="17609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247" y="4898915"/>
            <a:ext cx="1863547" cy="17007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346" y="5019832"/>
            <a:ext cx="1003227" cy="14078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4818658"/>
            <a:ext cx="2207902" cy="178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1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 good maths day looks like!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87606"/>
            <a:ext cx="4326339" cy="485860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642" y="1487606"/>
            <a:ext cx="4042032" cy="485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99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Street 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4754" y="2147886"/>
            <a:ext cx="17058188" cy="8033539"/>
          </a:xfrm>
        </p:spPr>
        <p:txBody>
          <a:bodyPr/>
          <a:lstStyle/>
          <a:p>
            <a:pPr marL="0" lvl="0" indent="0">
              <a:buNone/>
            </a:pPr>
            <a:r>
              <a:rPr lang="en-GB" sz="3600" dirty="0" smtClean="0"/>
              <a:t>-Recognising </a:t>
            </a:r>
            <a:r>
              <a:rPr lang="en-GB" sz="3600" dirty="0"/>
              <a:t>bus numbers</a:t>
            </a:r>
          </a:p>
          <a:p>
            <a:pPr marL="0" lvl="0" indent="0">
              <a:buNone/>
            </a:pPr>
            <a:r>
              <a:rPr lang="en-GB" sz="3600" dirty="0" smtClean="0"/>
              <a:t>-Number </a:t>
            </a:r>
            <a:r>
              <a:rPr lang="en-GB" sz="3600" dirty="0"/>
              <a:t>plate hunt. Who </a:t>
            </a:r>
            <a:r>
              <a:rPr lang="en-GB" sz="3600" dirty="0" smtClean="0"/>
              <a:t>can</a:t>
            </a:r>
          </a:p>
          <a:p>
            <a:pPr marL="0" lvl="0" indent="0">
              <a:buNone/>
            </a:pPr>
            <a:r>
              <a:rPr lang="en-GB" sz="3600" dirty="0" smtClean="0"/>
              <a:t> </a:t>
            </a:r>
            <a:r>
              <a:rPr lang="en-GB" sz="3600" dirty="0"/>
              <a:t>find a 7? Add the numbers up.</a:t>
            </a:r>
          </a:p>
          <a:p>
            <a:pPr marL="0" lvl="0" indent="0">
              <a:buNone/>
            </a:pPr>
            <a:r>
              <a:rPr lang="en-GB" sz="3600" dirty="0" smtClean="0"/>
              <a:t>-Comparing </a:t>
            </a:r>
            <a:r>
              <a:rPr lang="en-GB" sz="3600" dirty="0"/>
              <a:t>door numbers</a:t>
            </a:r>
          </a:p>
          <a:p>
            <a:pPr marL="0" lvl="0" indent="0">
              <a:buNone/>
            </a:pPr>
            <a:r>
              <a:rPr lang="en-GB" sz="3600" dirty="0" smtClean="0"/>
              <a:t>-Counting </a:t>
            </a:r>
            <a:r>
              <a:rPr lang="en-GB" sz="3600" dirty="0"/>
              <a:t>– </a:t>
            </a:r>
            <a:r>
              <a:rPr lang="en-GB" sz="3600" dirty="0" smtClean="0"/>
              <a:t>How </a:t>
            </a:r>
            <a:r>
              <a:rPr lang="en-GB" sz="3600" dirty="0"/>
              <a:t>many </a:t>
            </a:r>
            <a:r>
              <a:rPr lang="en-GB" sz="3600" dirty="0" smtClean="0"/>
              <a:t>lamp posts </a:t>
            </a:r>
            <a:r>
              <a:rPr lang="en-GB" sz="3600" dirty="0"/>
              <a:t>on </a:t>
            </a:r>
            <a:r>
              <a:rPr lang="en-GB" sz="3600" dirty="0" smtClean="0"/>
              <a:t>the</a:t>
            </a:r>
          </a:p>
          <a:p>
            <a:pPr marL="0" lvl="0" indent="0">
              <a:buNone/>
            </a:pPr>
            <a:r>
              <a:rPr lang="en-GB" sz="3600" dirty="0" smtClean="0"/>
              <a:t> </a:t>
            </a:r>
            <a:r>
              <a:rPr lang="en-GB" sz="3600" dirty="0"/>
              <a:t>way to school?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79" name="il_fi" descr="http://i.thisislondon.co.uk/i/pix/2010/02/bendybusbody415.jpg"/>
          <p:cNvPicPr>
            <a:picLocks noChangeAspect="1" noChangeArrowheads="1"/>
          </p:cNvPicPr>
          <p:nvPr/>
        </p:nvPicPr>
        <p:blipFill>
          <a:blip r:embed="rId2" r:link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914" y="134391"/>
            <a:ext cx="4501829" cy="3112593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03729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210</Words>
  <Application>Microsoft Office PowerPoint</Application>
  <PresentationFormat>Custom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Depth</vt:lpstr>
      <vt:lpstr>PowerPoint Presentation</vt:lpstr>
      <vt:lpstr>Practical Application of Number</vt:lpstr>
      <vt:lpstr>Number</vt:lpstr>
      <vt:lpstr>Number</vt:lpstr>
      <vt:lpstr>Number</vt:lpstr>
      <vt:lpstr>Numeral Formation – very important!</vt:lpstr>
      <vt:lpstr>Shape, Space and Measure</vt:lpstr>
      <vt:lpstr>What a good maths day looks like!</vt:lpstr>
      <vt:lpstr>Street  Maths</vt:lpstr>
    </vt:vector>
  </TitlesOfParts>
  <Company>White Rock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Page</dc:creator>
  <cp:lastModifiedBy>Sophie Skelton</cp:lastModifiedBy>
  <cp:revision>23</cp:revision>
  <cp:lastPrinted>2018-09-03T09:07:35Z</cp:lastPrinted>
  <dcterms:created xsi:type="dcterms:W3CDTF">2014-11-18T08:15:12Z</dcterms:created>
  <dcterms:modified xsi:type="dcterms:W3CDTF">2019-09-12T10:24:05Z</dcterms:modified>
</cp:coreProperties>
</file>