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1"/>
  </p:handoutMasterIdLst>
  <p:sldIdLst>
    <p:sldId id="258" r:id="rId2"/>
    <p:sldId id="270" r:id="rId3"/>
    <p:sldId id="259" r:id="rId4"/>
    <p:sldId id="260" r:id="rId5"/>
    <p:sldId id="263" r:id="rId6"/>
    <p:sldId id="269" r:id="rId7"/>
    <p:sldId id="264" r:id="rId8"/>
    <p:sldId id="267" r:id="rId9"/>
    <p:sldId id="268" r:id="rId10"/>
  </p:sldIdLst>
  <p:sldSz cx="12192000" cy="6858000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62" autoAdjust="0"/>
    <p:restoredTop sz="94660"/>
  </p:normalViewPr>
  <p:slideViewPr>
    <p:cSldViewPr snapToGrid="0">
      <p:cViewPr varScale="1">
        <p:scale>
          <a:sx n="69" d="100"/>
          <a:sy n="69" d="100"/>
        </p:scale>
        <p:origin x="85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4010" y="0"/>
            <a:ext cx="2887186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AC017-3F5A-4A89-9E80-64E26985D3F7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7186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4010" y="9428584"/>
            <a:ext cx="2887186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815127-5E26-4701-BB29-D98748C24F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7797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130761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495622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968320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152079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298693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71205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351045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571658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46164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262346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80849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defTabSz="457200"/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defTabSz="457200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75429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143977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525924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992941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436376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446577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457200"/>
            <a:fld id="{51CF1133-3259-4C45-BABA-5B62D9C6F78D}" type="datetimeFigureOut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 defTabSz="457200"/>
              <a:t>9/15/2020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457200"/>
            <a:r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defTabSz="457200"/>
            <a:fld id="{6D22F896-40B5-4ADD-8801-0D06FADFA095}" type="slidenum">
              <a:rPr lang="en-US" dirty="0">
                <a:gradFill flip="none" rotWithShape="1">
                  <a:gsLst>
                    <a:gs pos="28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38000"/>
                        <a:lumOff val="62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5400000" scaled="1"/>
                  <a:tileRect/>
                </a:gradFill>
              </a:rPr>
              <a:pPr defTabSz="457200"/>
              <a:t>‹#›</a:t>
            </a:fld>
            <a:endParaRPr lang="en-US" dirty="0">
              <a:gradFill flip="none" rotWithShape="1">
                <a:gsLst>
                  <a:gs pos="28000">
                    <a:prstClr val="white">
                      <a:lumMod val="93000"/>
                    </a:prstClr>
                  </a:gs>
                  <a:gs pos="0">
                    <a:prstClr val="black">
                      <a:lumMod val="38000"/>
                      <a:lumOff val="62000"/>
                    </a:prstClr>
                  </a:gs>
                  <a:gs pos="100000">
                    <a:srgbClr val="94D7E4">
                      <a:lumMod val="0"/>
                      <a:lumOff val="100000"/>
                    </a:srgb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882039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W4ApjBt_DU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http://i.thisislondon.co.uk/i/pix/2010/02/bendybusbody415.jpg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Diagonal Corner Rectangle 4"/>
          <p:cNvSpPr/>
          <p:nvPr/>
        </p:nvSpPr>
        <p:spPr>
          <a:xfrm>
            <a:off x="391347" y="278811"/>
            <a:ext cx="11495853" cy="618794"/>
          </a:xfrm>
          <a:prstGeom prst="round2DiagRect">
            <a:avLst/>
          </a:prstGeom>
          <a:solidFill>
            <a:srgbClr val="1287C3"/>
          </a:solidFill>
          <a:effectLst>
            <a:outerShdw blurRad="38100" dist="25400" dir="5400000" rotWithShape="0">
              <a:srgbClr val="000000">
                <a:alpha val="64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GB" sz="4000" dirty="0" smtClean="0">
                <a:solidFill>
                  <a:prstClr val="white"/>
                </a:solidFill>
              </a:rPr>
              <a:t>Maths Workshop 12</a:t>
            </a:r>
            <a:r>
              <a:rPr lang="en-GB" sz="4000" baseline="30000" dirty="0" smtClean="0">
                <a:solidFill>
                  <a:prstClr val="white"/>
                </a:solidFill>
              </a:rPr>
              <a:t>th</a:t>
            </a:r>
            <a:r>
              <a:rPr lang="en-GB" sz="4000" dirty="0" smtClean="0">
                <a:solidFill>
                  <a:prstClr val="white"/>
                </a:solidFill>
              </a:rPr>
              <a:t> October 2019</a:t>
            </a:r>
            <a:endParaRPr lang="en-GB" sz="4000" dirty="0">
              <a:solidFill>
                <a:prstClr val="white"/>
              </a:solidFill>
            </a:endParaRPr>
          </a:p>
        </p:txBody>
      </p:sp>
      <p:sp>
        <p:nvSpPr>
          <p:cNvPr id="17" name="Round Diagonal Corner Rectangle 16"/>
          <p:cNvSpPr/>
          <p:nvPr/>
        </p:nvSpPr>
        <p:spPr>
          <a:xfrm>
            <a:off x="391347" y="1212921"/>
            <a:ext cx="11495853" cy="963610"/>
          </a:xfrm>
          <a:prstGeom prst="round2DiagRect">
            <a:avLst/>
          </a:prstGeom>
          <a:solidFill>
            <a:srgbClr val="1287C3"/>
          </a:solidFill>
          <a:effectLst>
            <a:outerShdw blurRad="38100" dist="25400" dir="5400000" rotWithShape="0">
              <a:srgbClr val="000000">
                <a:alpha val="64000"/>
              </a:srgbClr>
            </a:outerShdw>
            <a:reflection blurRad="6350" stA="50000" endA="300" endPos="55000" dir="5400000" sy="-100000" algn="bl" rotWithShape="0"/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GB" sz="3200" dirty="0" smtClean="0">
                <a:solidFill>
                  <a:prstClr val="white"/>
                </a:solidFill>
              </a:rPr>
              <a:t>Number </a:t>
            </a:r>
            <a:endParaRPr lang="en-GB" sz="3200" dirty="0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5378">
            <a:off x="698842" y="3097947"/>
            <a:ext cx="3249667" cy="26960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497" y="3774017"/>
            <a:ext cx="3069222" cy="26139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30146">
            <a:off x="8465286" y="3173738"/>
            <a:ext cx="3212271" cy="247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15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 smtClean="0"/>
              <a:t>Practical</a:t>
            </a:r>
            <a:r>
              <a:rPr lang="en-GB" dirty="0" smtClean="0"/>
              <a:t> Application of Number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677" y="1746292"/>
            <a:ext cx="2910298" cy="19401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08606">
            <a:off x="683887" y="4253902"/>
            <a:ext cx="2850277" cy="21289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23273" y="4118843"/>
            <a:ext cx="2862508" cy="24851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1181">
            <a:off x="8552974" y="4146026"/>
            <a:ext cx="3097252" cy="2322940"/>
          </a:xfrm>
          <a:prstGeom prst="rect">
            <a:avLst/>
          </a:prstGeom>
        </p:spPr>
      </p:pic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2785">
            <a:off x="316552" y="2199798"/>
            <a:ext cx="3259164" cy="1573234"/>
          </a:xfr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2378">
            <a:off x="9636338" y="1966155"/>
            <a:ext cx="1769818" cy="1934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50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Number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0000" y="1345222"/>
            <a:ext cx="10233800" cy="5230389"/>
          </a:xfrm>
        </p:spPr>
        <p:txBody>
          <a:bodyPr/>
          <a:lstStyle/>
          <a:p>
            <a:r>
              <a:rPr lang="en-GB" dirty="0" smtClean="0"/>
              <a:t>Reciting numbers in order  1-20 (says EVERY number)   </a:t>
            </a:r>
          </a:p>
          <a:p>
            <a:r>
              <a:rPr lang="en-GB" dirty="0" smtClean="0"/>
              <a:t>Counting reliably – 1:1 correspondence - </a:t>
            </a:r>
            <a:r>
              <a:rPr lang="en-GB" dirty="0" smtClean="0">
                <a:hlinkClick r:id="rId2" tooltip="Example "/>
              </a:rPr>
              <a:t>example of 1:1 correspondence</a:t>
            </a:r>
            <a:endParaRPr lang="en-GB" dirty="0" smtClean="0"/>
          </a:p>
          <a:p>
            <a:r>
              <a:rPr lang="en-GB" dirty="0" smtClean="0"/>
              <a:t>Recognising numerals 1-10/20 and putting them in order</a:t>
            </a:r>
          </a:p>
          <a:p>
            <a:r>
              <a:rPr lang="en-GB" dirty="0" smtClean="0"/>
              <a:t>Knowing one more or one less than a given number</a:t>
            </a:r>
          </a:p>
          <a:p>
            <a:r>
              <a:rPr lang="en-GB" dirty="0" smtClean="0"/>
              <a:t>Some examples of number through pictures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989328" y="4242515"/>
            <a:ext cx="1638300" cy="2781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5356" y="4770104"/>
            <a:ext cx="2823962" cy="1641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1125" y="4360985"/>
            <a:ext cx="1809750" cy="2323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6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Number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 smtClean="0"/>
              <a:t>Addition</a:t>
            </a:r>
          </a:p>
          <a:p>
            <a:r>
              <a:rPr lang="en-GB" dirty="0" smtClean="0"/>
              <a:t>Adding together two groups of objects to find a total.</a:t>
            </a:r>
          </a:p>
          <a:p>
            <a:r>
              <a:rPr lang="en-GB" dirty="0" smtClean="0"/>
              <a:t>Using single digit numbers e.g. 6+4=10</a:t>
            </a:r>
          </a:p>
          <a:p>
            <a:r>
              <a:rPr lang="en-GB" u="sng" dirty="0" smtClean="0"/>
              <a:t>Subtraction/Take away</a:t>
            </a:r>
            <a:endParaRPr lang="en-GB" u="sng" dirty="0"/>
          </a:p>
          <a:p>
            <a:r>
              <a:rPr lang="en-GB" dirty="0" smtClean="0"/>
              <a:t>Taking away from a group of objects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28354">
            <a:off x="9150440" y="2124278"/>
            <a:ext cx="2652484" cy="19073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517" y="4509309"/>
            <a:ext cx="2636964" cy="208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00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Number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encourage practical mathematical thinking: Sharing food in the café, cutting fruit in half for their snack, making playdough cakes to share between their friends.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653" y="3065649"/>
            <a:ext cx="3591100" cy="29182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5022" y="3065649"/>
            <a:ext cx="3708307" cy="291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84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Numeral Formation – very important!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646" y="1890166"/>
            <a:ext cx="5186066" cy="4000679"/>
          </a:xfrm>
        </p:spPr>
      </p:pic>
    </p:spTree>
    <p:extLst>
      <p:ext uri="{BB962C8B-B14F-4D97-AF65-F5344CB8AC3E}">
        <p14:creationId xmlns:p14="http://schemas.microsoft.com/office/powerpoint/2010/main" val="3867772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Shape, Space and Measure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018" y="2215662"/>
            <a:ext cx="10233800" cy="4743817"/>
          </a:xfrm>
        </p:spPr>
        <p:txBody>
          <a:bodyPr/>
          <a:lstStyle/>
          <a:p>
            <a:r>
              <a:rPr lang="en-GB" dirty="0" smtClean="0"/>
              <a:t>Naming 2D and 3D shapes.</a:t>
            </a:r>
          </a:p>
          <a:p>
            <a:r>
              <a:rPr lang="en-GB" dirty="0" smtClean="0"/>
              <a:t>Using position words – behind, next to etc.</a:t>
            </a:r>
          </a:p>
          <a:p>
            <a:r>
              <a:rPr lang="en-GB" dirty="0" smtClean="0"/>
              <a:t>Describe and create patterns – </a:t>
            </a:r>
          </a:p>
          <a:p>
            <a:r>
              <a:rPr lang="en-GB" dirty="0" smtClean="0"/>
              <a:t>Uses everyday words related to size, weight, capacity, time and money. </a:t>
            </a:r>
            <a:endParaRPr lang="en-GB" dirty="0"/>
          </a:p>
        </p:txBody>
      </p:sp>
      <p:sp>
        <p:nvSpPr>
          <p:cNvPr id="4" name="Isosceles Triangle 3"/>
          <p:cNvSpPr/>
          <p:nvPr/>
        </p:nvSpPr>
        <p:spPr>
          <a:xfrm>
            <a:off x="6220918" y="3334870"/>
            <a:ext cx="349624" cy="3496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7467600" y="3334870"/>
            <a:ext cx="349624" cy="3496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8714282" y="3334870"/>
            <a:ext cx="349624" cy="34962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844112" y="3334870"/>
            <a:ext cx="376812" cy="3496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090794" y="3334870"/>
            <a:ext cx="376812" cy="3496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9310582" y="3334870"/>
            <a:ext cx="376812" cy="34962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3906" y="4492620"/>
            <a:ext cx="1760976" cy="17609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247" y="4898915"/>
            <a:ext cx="1863547" cy="170078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346" y="5019832"/>
            <a:ext cx="1003227" cy="140786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4818658"/>
            <a:ext cx="2207902" cy="1781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41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 good maths day looks like!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87606"/>
            <a:ext cx="4326339" cy="485860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642" y="1487606"/>
            <a:ext cx="4042032" cy="485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8999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Street 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4754" y="2147886"/>
            <a:ext cx="17058188" cy="8033539"/>
          </a:xfrm>
        </p:spPr>
        <p:txBody>
          <a:bodyPr/>
          <a:lstStyle/>
          <a:p>
            <a:pPr marL="0" lvl="0" indent="0">
              <a:buNone/>
            </a:pPr>
            <a:r>
              <a:rPr lang="en-GB" sz="3600" dirty="0" smtClean="0"/>
              <a:t>-Recognising </a:t>
            </a:r>
            <a:r>
              <a:rPr lang="en-GB" sz="3600" dirty="0"/>
              <a:t>bus numbers</a:t>
            </a:r>
          </a:p>
          <a:p>
            <a:pPr marL="0" lvl="0" indent="0">
              <a:buNone/>
            </a:pPr>
            <a:r>
              <a:rPr lang="en-GB" sz="3600" dirty="0" smtClean="0"/>
              <a:t>-Number </a:t>
            </a:r>
            <a:r>
              <a:rPr lang="en-GB" sz="3600" dirty="0"/>
              <a:t>plate hunt. Who </a:t>
            </a:r>
            <a:r>
              <a:rPr lang="en-GB" sz="3600" dirty="0" smtClean="0"/>
              <a:t>can</a:t>
            </a:r>
          </a:p>
          <a:p>
            <a:pPr marL="0" lvl="0" indent="0">
              <a:buNone/>
            </a:pPr>
            <a:r>
              <a:rPr lang="en-GB" sz="3600" dirty="0" smtClean="0"/>
              <a:t> </a:t>
            </a:r>
            <a:r>
              <a:rPr lang="en-GB" sz="3600" dirty="0"/>
              <a:t>find a 7? Add the numbers up.</a:t>
            </a:r>
          </a:p>
          <a:p>
            <a:pPr marL="0" lvl="0" indent="0">
              <a:buNone/>
            </a:pPr>
            <a:r>
              <a:rPr lang="en-GB" sz="3600" dirty="0" smtClean="0"/>
              <a:t>-Comparing </a:t>
            </a:r>
            <a:r>
              <a:rPr lang="en-GB" sz="3600" dirty="0"/>
              <a:t>door numbers</a:t>
            </a:r>
          </a:p>
          <a:p>
            <a:pPr marL="0" lvl="0" indent="0">
              <a:buNone/>
            </a:pPr>
            <a:r>
              <a:rPr lang="en-GB" sz="3600" dirty="0" smtClean="0"/>
              <a:t>-Counting </a:t>
            </a:r>
            <a:r>
              <a:rPr lang="en-GB" sz="3600" dirty="0"/>
              <a:t>– </a:t>
            </a:r>
            <a:r>
              <a:rPr lang="en-GB" sz="3600" dirty="0" smtClean="0"/>
              <a:t>How </a:t>
            </a:r>
            <a:r>
              <a:rPr lang="en-GB" sz="3600" dirty="0"/>
              <a:t>many </a:t>
            </a:r>
            <a:r>
              <a:rPr lang="en-GB" sz="3600" dirty="0" smtClean="0"/>
              <a:t>lamp posts </a:t>
            </a:r>
            <a:r>
              <a:rPr lang="en-GB" sz="3600" dirty="0"/>
              <a:t>on </a:t>
            </a:r>
            <a:r>
              <a:rPr lang="en-GB" sz="3600" dirty="0" smtClean="0"/>
              <a:t>the</a:t>
            </a:r>
          </a:p>
          <a:p>
            <a:pPr marL="0" lvl="0" indent="0">
              <a:buNone/>
            </a:pPr>
            <a:r>
              <a:rPr lang="en-GB" sz="3600" dirty="0" smtClean="0"/>
              <a:t> </a:t>
            </a:r>
            <a:r>
              <a:rPr lang="en-GB" sz="3600" dirty="0"/>
              <a:t>way to school?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79" name="il_fi" descr="http://i.thisislondon.co.uk/i/pix/2010/02/bendybusbody415.jpg"/>
          <p:cNvPicPr>
            <a:picLocks noChangeAspect="1" noChangeArrowheads="1"/>
          </p:cNvPicPr>
          <p:nvPr/>
        </p:nvPicPr>
        <p:blipFill>
          <a:blip r:embed="rId2" r:link="rId3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2914" y="134391"/>
            <a:ext cx="4501829" cy="3112593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103729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210</Words>
  <Application>Microsoft Office PowerPoint</Application>
  <PresentationFormat>Widescreen</PresentationFormat>
  <Paragraphs>31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Corbel</vt:lpstr>
      <vt:lpstr>Depth</vt:lpstr>
      <vt:lpstr>PowerPoint Presentation</vt:lpstr>
      <vt:lpstr>Practical Application of Number</vt:lpstr>
      <vt:lpstr>Number</vt:lpstr>
      <vt:lpstr>Number</vt:lpstr>
      <vt:lpstr>Number</vt:lpstr>
      <vt:lpstr>Numeral Formation – very important!</vt:lpstr>
      <vt:lpstr>Shape, Space and Measure</vt:lpstr>
      <vt:lpstr>What a good maths day looks like!</vt:lpstr>
      <vt:lpstr>Street  Maths</vt:lpstr>
    </vt:vector>
  </TitlesOfParts>
  <Company>White Rock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Page</dc:creator>
  <cp:lastModifiedBy>Andrew Skinner</cp:lastModifiedBy>
  <cp:revision>23</cp:revision>
  <cp:lastPrinted>2018-09-03T09:07:35Z</cp:lastPrinted>
  <dcterms:created xsi:type="dcterms:W3CDTF">2014-11-18T08:15:12Z</dcterms:created>
  <dcterms:modified xsi:type="dcterms:W3CDTF">2020-09-15T15:41:45Z</dcterms:modified>
</cp:coreProperties>
</file>